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342" r:id="rId2"/>
    <p:sldId id="341" r:id="rId3"/>
    <p:sldId id="343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6766"/>
    <a:srgbClr val="887735"/>
    <a:srgbClr val="8B7736"/>
    <a:srgbClr val="9C9C9E"/>
    <a:srgbClr val="341C55"/>
    <a:srgbClr val="AEAFA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9" autoAdjust="0"/>
    <p:restoredTop sz="94701" autoAdjust="0"/>
  </p:normalViewPr>
  <p:slideViewPr>
    <p:cSldViewPr snapToGrid="0">
      <p:cViewPr>
        <p:scale>
          <a:sx n="125" d="100"/>
          <a:sy n="125" d="100"/>
        </p:scale>
        <p:origin x="-234" y="-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0" d="100"/>
          <a:sy n="160" d="100"/>
        </p:scale>
        <p:origin x="5584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E8DBA71-E403-DD43-8C40-936F796DC1A3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8055B8-FB06-0E44-BEDD-93D4DB2AAEE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15DA174-83B7-0F42-A4C0-9F59FDEA7AAE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7F1BCB-C60A-0E48-8DB5-23D6D107429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jpg"/><Relationship Id="rId7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" y="1016"/>
            <a:ext cx="12188387" cy="68559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142" y="4417256"/>
            <a:ext cx="5741540" cy="798282"/>
          </a:xfrm>
          <a:prstGeom prst="rect">
            <a:avLst/>
          </a:prstGeom>
        </p:spPr>
        <p:txBody>
          <a:bodyPr anchor="ctr"/>
          <a:lstStyle>
            <a:lvl1pPr algn="l">
              <a:defRPr sz="2400" b="1" baseline="0">
                <a:solidFill>
                  <a:srgbClr val="887735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781051" y="5381495"/>
            <a:ext cx="5740400" cy="600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42" y="2186428"/>
            <a:ext cx="3339276" cy="117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6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563" y="267272"/>
            <a:ext cx="7146476" cy="633053"/>
          </a:xfrm>
          <a:prstGeom prst="rect">
            <a:avLst/>
          </a:prstGeom>
        </p:spPr>
        <p:txBody>
          <a:bodyPr anchor="ctr"/>
          <a:lstStyle>
            <a:lvl1pPr algn="l">
              <a:defRPr sz="1800" b="0">
                <a:solidFill>
                  <a:srgbClr val="887735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/>
          </p:nvPr>
        </p:nvSpPr>
        <p:spPr>
          <a:xfrm>
            <a:off x="278563" y="1521800"/>
            <a:ext cx="11518679" cy="4324054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baseline="0">
                <a:solidFill>
                  <a:srgbClr val="002444"/>
                </a:solidFill>
                <a:latin typeface="Segoe UI Symbol" charset="0"/>
                <a:ea typeface="Segoe UI Symbol" charset="0"/>
                <a:cs typeface="Segoe UI Symbol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85416" y="6342629"/>
            <a:ext cx="668867" cy="409575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Averta" charset="0"/>
                <a:ea typeface="Averta" charset="0"/>
                <a:cs typeface="Averta" charset="0"/>
              </a:defRPr>
            </a:lvl1pPr>
          </a:lstStyle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926" y="171518"/>
            <a:ext cx="1942042" cy="68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" y="1016"/>
            <a:ext cx="12188387" cy="6855968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802640" y="3037681"/>
            <a:ext cx="10586720" cy="552450"/>
          </a:xfrm>
          <a:prstGeom prst="rect">
            <a:avLst/>
          </a:prstGeom>
        </p:spPr>
        <p:txBody>
          <a:bodyPr anchor="ctr"/>
          <a:lstStyle>
            <a:lvl1pPr algn="ctr">
              <a:defRPr sz="2325" b="1">
                <a:solidFill>
                  <a:srgbClr val="887735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Текст 2"/>
          <p:cNvSpPr txBox="1">
            <a:spLocks/>
          </p:cNvSpPr>
          <p:nvPr userDrawn="1"/>
        </p:nvSpPr>
        <p:spPr bwMode="auto">
          <a:xfrm>
            <a:off x="656167" y="4387850"/>
            <a:ext cx="3922184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557213" indent="-214313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8572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2001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15430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0002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4574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29146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3718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AZ1029, Azərbaycan, Bakı,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 err="1">
                <a:latin typeface="Segoe UI Symbol" charset="0"/>
                <a:ea typeface="Segoe UI Symbol" charset="0"/>
                <a:cs typeface="Segoe UI Symbol" charset="0"/>
              </a:rPr>
              <a:t>Heydər</a:t>
            </a: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 </a:t>
            </a:r>
            <a:r>
              <a:rPr kumimoji="1" lang="en-US" altLang="x-none" sz="1200" dirty="0" err="1">
                <a:latin typeface="Segoe UI Symbol" charset="0"/>
                <a:ea typeface="Segoe UI Symbol" charset="0"/>
                <a:cs typeface="Segoe UI Symbol" charset="0"/>
              </a:rPr>
              <a:t>Əliyev</a:t>
            </a: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 </a:t>
            </a:r>
            <a:r>
              <a:rPr kumimoji="1" lang="en-US" altLang="x-none" sz="1200" dirty="0" err="1">
                <a:latin typeface="Segoe UI Symbol" charset="0"/>
                <a:ea typeface="Segoe UI Symbol" charset="0"/>
                <a:cs typeface="Segoe UI Symbol" charset="0"/>
              </a:rPr>
              <a:t>prospekti</a:t>
            </a: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, 155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Tel.:	(+994 12) 310 28 00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E-</a:t>
            </a:r>
            <a:r>
              <a:rPr kumimoji="1" lang="en-US" altLang="x-none" sz="1200" dirty="0" err="1">
                <a:latin typeface="Segoe UI Symbol" charset="0"/>
                <a:ea typeface="Segoe UI Symbol" charset="0"/>
                <a:cs typeface="Segoe UI Symbol" charset="0"/>
              </a:rPr>
              <a:t>poçt</a:t>
            </a: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: office@economy.gov.az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 err="1">
                <a:latin typeface="Segoe UI Symbol" charset="0"/>
                <a:ea typeface="Segoe UI Symbol" charset="0"/>
                <a:cs typeface="Segoe UI Symbol" charset="0"/>
              </a:rPr>
              <a:t>www.economy.gov.az</a:t>
            </a:r>
            <a:endParaRPr kumimoji="1" lang="en-US" altLang="x-none" sz="1200" dirty="0">
              <a:latin typeface="Segoe UI Symbol" charset="0"/>
              <a:ea typeface="Segoe UI Symbol" charset="0"/>
              <a:cs typeface="Segoe UI Symbol" charset="0"/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620184" y="5905503"/>
            <a:ext cx="2925496" cy="568325"/>
            <a:chOff x="620184" y="5905503"/>
            <a:chExt cx="2925496" cy="568325"/>
          </a:xfrm>
        </p:grpSpPr>
        <p:pic>
          <p:nvPicPr>
            <p:cNvPr id="5" name="Picture 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184" y="5905503"/>
              <a:ext cx="2076834" cy="568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7" name="Object 6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728592885"/>
                </p:ext>
              </p:extLst>
            </p:nvPr>
          </p:nvGraphicFramePr>
          <p:xfrm>
            <a:off x="3117849" y="5979321"/>
            <a:ext cx="427831" cy="40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CorelDRAW" r:id="rId5" imgW="492931" imgH="469657" progId="CorelDraw.Graphic.18">
                    <p:embed/>
                  </p:oleObj>
                </mc:Choice>
                <mc:Fallback>
                  <p:oleObj name="CorelDRAW" r:id="rId5" imgW="492931" imgH="469657" progId="CorelDraw.Graphic.18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117849" y="5979321"/>
                          <a:ext cx="427831" cy="40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2819838199"/>
                </p:ext>
              </p:extLst>
            </p:nvPr>
          </p:nvGraphicFramePr>
          <p:xfrm>
            <a:off x="2639587" y="5979320"/>
            <a:ext cx="427830" cy="40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CorelDRAW" r:id="rId7" imgW="492931" imgH="469657" progId="CorelDraw.Graphic.18">
                    <p:embed/>
                  </p:oleObj>
                </mc:Choice>
                <mc:Fallback>
                  <p:oleObj name="CorelDRAW" r:id="rId7" imgW="492931" imgH="469657" progId="CorelDraw.Graphic.18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39587" y="5979320"/>
                          <a:ext cx="427830" cy="40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195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altLang="x-none" dirty="0"/>
              <a:t>TƏQDİMATIN 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az-Latn-AZ" dirty="0"/>
              <a:t>ALT BAŞLIQ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altLang="x-none" b="1" dirty="0"/>
              <a:t>BAŞLIQ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az-Latn-AZ" altLang="x-none" dirty="0">
                <a:solidFill>
                  <a:srgbClr val="656766"/>
                </a:solidFill>
              </a:rPr>
              <a:t>Mətn</a:t>
            </a:r>
            <a:endParaRPr lang="x-none" altLang="x-none" dirty="0">
              <a:solidFill>
                <a:srgbClr val="6567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9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b="0" dirty="0"/>
              <a:t>TƏŞƏKKÜR EDİRİK!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83837943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3461</TotalTime>
  <Words>10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MS PGothic</vt:lpstr>
      <vt:lpstr>MS PGothic</vt:lpstr>
      <vt:lpstr>Arial</vt:lpstr>
      <vt:lpstr>Averta</vt:lpstr>
      <vt:lpstr>Calibri</vt:lpstr>
      <vt:lpstr>Segoe UI</vt:lpstr>
      <vt:lpstr>Segoe UI Symbol</vt:lpstr>
      <vt:lpstr>Verdana</vt:lpstr>
      <vt:lpstr>Custom Design</vt:lpstr>
      <vt:lpstr>CorelDRAW X8 Graphic</vt:lpstr>
      <vt:lpstr>TƏQDİMATIN ADI</vt:lpstr>
      <vt:lpstr>BAŞLIQ</vt:lpstr>
      <vt:lpstr>TƏŞƏKKÜR EDİRİK!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 Aliyev</dc:creator>
  <cp:lastModifiedBy>Ağa Ə. Əlislamov</cp:lastModifiedBy>
  <cp:revision>323</cp:revision>
  <cp:lastPrinted>2020-09-09T08:57:53Z</cp:lastPrinted>
  <dcterms:created xsi:type="dcterms:W3CDTF">2012-02-10T07:46:07Z</dcterms:created>
  <dcterms:modified xsi:type="dcterms:W3CDTF">2024-06-13T13:18:53Z</dcterms:modified>
</cp:coreProperties>
</file>