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342" r:id="rId2"/>
    <p:sldId id="341" r:id="rId3"/>
    <p:sldId id="343" r:id="rId4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7735"/>
    <a:srgbClr val="8B7736"/>
    <a:srgbClr val="656766"/>
    <a:srgbClr val="9C9C9E"/>
    <a:srgbClr val="341C55"/>
    <a:srgbClr val="AEAFA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9" autoAdjust="0"/>
    <p:restoredTop sz="94701" autoAdjust="0"/>
  </p:normalViewPr>
  <p:slideViewPr>
    <p:cSldViewPr snapToGrid="0">
      <p:cViewPr varScale="1">
        <p:scale>
          <a:sx n="109" d="100"/>
          <a:sy n="109" d="100"/>
        </p:scale>
        <p:origin x="40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0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60" d="100"/>
          <a:sy n="160" d="100"/>
        </p:scale>
        <p:origin x="5584" y="1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E8DBA71-E403-DD43-8C40-936F796DC1A3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8055B8-FB06-0E44-BEDD-93D4DB2AAEEE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15DA174-83B7-0F42-A4C0-9F59FDEA7AAE}" type="datetimeFigureOut">
              <a:rPr lang="en-US"/>
              <a:pPr>
                <a:defRPr/>
              </a:pPr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7F1BCB-C60A-0E48-8DB5-23D6D1074293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jpg"/><Relationship Id="rId7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" y="1016"/>
            <a:ext cx="12188387" cy="68559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0142" y="4417256"/>
            <a:ext cx="5741540" cy="798282"/>
          </a:xfrm>
          <a:prstGeom prst="rect">
            <a:avLst/>
          </a:prstGeom>
        </p:spPr>
        <p:txBody>
          <a:bodyPr anchor="ctr"/>
          <a:lstStyle>
            <a:lvl1pPr algn="l">
              <a:defRPr sz="2400" b="1" baseline="0">
                <a:solidFill>
                  <a:srgbClr val="887735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781051" y="5381495"/>
            <a:ext cx="5740400" cy="600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>
                <a:solidFill>
                  <a:schemeClr val="bg2">
                    <a:lumMod val="50000"/>
                  </a:schemeClr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43" y="2186428"/>
            <a:ext cx="4041240" cy="1188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6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563" y="267272"/>
            <a:ext cx="7146476" cy="633053"/>
          </a:xfrm>
          <a:prstGeom prst="rect">
            <a:avLst/>
          </a:prstGeom>
        </p:spPr>
        <p:txBody>
          <a:bodyPr anchor="ctr"/>
          <a:lstStyle>
            <a:lvl1pPr algn="l">
              <a:defRPr sz="1800" b="0">
                <a:solidFill>
                  <a:srgbClr val="887735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type="body" sz="quarter" idx="11"/>
          </p:nvPr>
        </p:nvSpPr>
        <p:spPr>
          <a:xfrm>
            <a:off x="278563" y="1521800"/>
            <a:ext cx="11518679" cy="4324054"/>
          </a:xfrm>
          <a:prstGeom prst="rect">
            <a:avLst/>
          </a:prstGeom>
        </p:spPr>
        <p:txBody>
          <a:bodyPr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0" baseline="0">
                <a:solidFill>
                  <a:srgbClr val="002444"/>
                </a:solidFill>
                <a:latin typeface="Segoe UI Symbol" charset="0"/>
                <a:ea typeface="Segoe UI Symbol" charset="0"/>
                <a:cs typeface="Segoe UI Symbol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57723" y="6337303"/>
            <a:ext cx="668867" cy="409575"/>
          </a:xfrm>
          <a:prstGeom prst="rect">
            <a:avLst/>
          </a:prstGeo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Averta" charset="0"/>
                <a:ea typeface="Averta" charset="0"/>
                <a:cs typeface="Averta" charset="0"/>
              </a:defRPr>
            </a:lvl1pPr>
          </a:lstStyle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‹#›</a:t>
            </a:fld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926" y="180534"/>
            <a:ext cx="2336801" cy="68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0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" y="1016"/>
            <a:ext cx="12188387" cy="6855967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802640" y="3037681"/>
            <a:ext cx="10586720" cy="552450"/>
          </a:xfrm>
          <a:prstGeom prst="rect">
            <a:avLst/>
          </a:prstGeom>
        </p:spPr>
        <p:txBody>
          <a:bodyPr anchor="ctr"/>
          <a:lstStyle>
            <a:lvl1pPr algn="ctr">
              <a:defRPr sz="2325" b="1">
                <a:solidFill>
                  <a:srgbClr val="887735"/>
                </a:solidFill>
                <a:latin typeface="Segoe UI" charset="0"/>
                <a:ea typeface="Segoe UI" charset="0"/>
                <a:cs typeface="Segoe U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4" name="Текст 2"/>
          <p:cNvSpPr txBox="1">
            <a:spLocks/>
          </p:cNvSpPr>
          <p:nvPr userDrawn="1"/>
        </p:nvSpPr>
        <p:spPr bwMode="auto">
          <a:xfrm>
            <a:off x="656167" y="4387850"/>
            <a:ext cx="3922184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0"/>
          <a:lstStyle>
            <a:lvl1pPr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557213" indent="-214313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8572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2001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1543050" indent="-171450" defTabSz="3429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0002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4574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29146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371850" indent="-171450" defTabSz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155 Heydar Aliyev Avenue,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Baku, AZ1029, Azerbaijan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Tel.: (+994 12) 310 28 00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>
                <a:latin typeface="Segoe UI Symbol" charset="0"/>
                <a:ea typeface="Segoe UI Symbol" charset="0"/>
                <a:cs typeface="Segoe UI Symbol" charset="0"/>
              </a:rPr>
              <a:t>E-mail: office@economy.gov.az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kumimoji="1" lang="en-US" altLang="x-none" sz="1200" dirty="0" err="1">
                <a:latin typeface="Segoe UI Symbol" charset="0"/>
                <a:ea typeface="Segoe UI Symbol" charset="0"/>
                <a:cs typeface="Segoe UI Symbol" charset="0"/>
              </a:rPr>
              <a:t>www.economy.gov.az</a:t>
            </a:r>
            <a:endParaRPr kumimoji="1" lang="en-US" altLang="x-none" sz="1200" dirty="0">
              <a:latin typeface="Segoe UI Symbol" charset="0"/>
              <a:ea typeface="Segoe UI Symbol" charset="0"/>
              <a:cs typeface="Segoe UI Symbol" charset="0"/>
            </a:endParaRPr>
          </a:p>
        </p:txBody>
      </p:sp>
      <p:grpSp>
        <p:nvGrpSpPr>
          <p:cNvPr id="7" name="Group 6"/>
          <p:cNvGrpSpPr/>
          <p:nvPr userDrawn="1"/>
        </p:nvGrpSpPr>
        <p:grpSpPr>
          <a:xfrm>
            <a:off x="620184" y="5905503"/>
            <a:ext cx="2925496" cy="568325"/>
            <a:chOff x="620184" y="5905503"/>
            <a:chExt cx="2925496" cy="568325"/>
          </a:xfrm>
        </p:grpSpPr>
        <p:pic>
          <p:nvPicPr>
            <p:cNvPr id="8" name="Picture 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184" y="5905503"/>
              <a:ext cx="2076834" cy="568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9" name="Object 8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2459387742"/>
                </p:ext>
              </p:extLst>
            </p:nvPr>
          </p:nvGraphicFramePr>
          <p:xfrm>
            <a:off x="3117849" y="5979321"/>
            <a:ext cx="427831" cy="40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CorelDRAW" r:id="rId5" imgW="492931" imgH="469657" progId="CorelDraw.Graphic.18">
                    <p:embed/>
                  </p:oleObj>
                </mc:Choice>
                <mc:Fallback>
                  <p:oleObj name="CorelDRAW" r:id="rId5" imgW="492931" imgH="469657" progId="CorelDraw.Graphic.18">
                    <p:embed/>
                    <p:pic>
                      <p:nvPicPr>
                        <p:cNvPr id="7" name="Object 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117849" y="5979321"/>
                          <a:ext cx="427831" cy="40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70031866"/>
                </p:ext>
              </p:extLst>
            </p:nvPr>
          </p:nvGraphicFramePr>
          <p:xfrm>
            <a:off x="2639587" y="5979320"/>
            <a:ext cx="427830" cy="40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CorelDRAW" r:id="rId7" imgW="492931" imgH="469657" progId="CorelDraw.Graphic.18">
                    <p:embed/>
                  </p:oleObj>
                </mc:Choice>
                <mc:Fallback>
                  <p:oleObj name="CorelDRAW" r:id="rId7" imgW="492931" imgH="469657" progId="CorelDraw.Graphic.18">
                    <p:embed/>
                    <p:pic>
                      <p:nvPicPr>
                        <p:cNvPr id="8" name="Object 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639587" y="5979320"/>
                          <a:ext cx="427830" cy="40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195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SUBHEADING</a:t>
            </a:r>
          </a:p>
        </p:txBody>
      </p:sp>
    </p:spTree>
    <p:extLst>
      <p:ext uri="{BB962C8B-B14F-4D97-AF65-F5344CB8AC3E}">
        <p14:creationId xmlns:p14="http://schemas.microsoft.com/office/powerpoint/2010/main" val="6790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b="1" dirty="0"/>
              <a:t>TITLE TEXT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x-none" dirty="0"/>
              <a:t>Text</a:t>
            </a:r>
            <a:endParaRPr lang="x-none" alt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6FE20-F526-A443-8A48-A8874A55E24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9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3837943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3444</TotalTime>
  <Words>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MS PGothic</vt:lpstr>
      <vt:lpstr>MS PGothic</vt:lpstr>
      <vt:lpstr>Arial</vt:lpstr>
      <vt:lpstr>Averta</vt:lpstr>
      <vt:lpstr>Calibri</vt:lpstr>
      <vt:lpstr>Segoe UI</vt:lpstr>
      <vt:lpstr>Segoe UI Symbol</vt:lpstr>
      <vt:lpstr>Verdana</vt:lpstr>
      <vt:lpstr>Custom Design</vt:lpstr>
      <vt:lpstr>CorelDRAW</vt:lpstr>
      <vt:lpstr>HEADING</vt:lpstr>
      <vt:lpstr>TITLE TEXT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Ilham Aliyev</dc:creator>
  <cp:lastModifiedBy>Ağa Ə. Əlislamov</cp:lastModifiedBy>
  <cp:revision>325</cp:revision>
  <cp:lastPrinted>2020-09-09T08:57:53Z</cp:lastPrinted>
  <dcterms:created xsi:type="dcterms:W3CDTF">2012-02-10T07:46:07Z</dcterms:created>
  <dcterms:modified xsi:type="dcterms:W3CDTF">2024-06-13T13:20:19Z</dcterms:modified>
</cp:coreProperties>
</file>