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1" r:id="rId1"/>
  </p:sldMasterIdLst>
  <p:notesMasterIdLst>
    <p:notesMasterId r:id="rId5"/>
  </p:notesMasterIdLst>
  <p:handoutMasterIdLst>
    <p:handoutMasterId r:id="rId6"/>
  </p:handoutMasterIdLst>
  <p:sldIdLst>
    <p:sldId id="342" r:id="rId2"/>
    <p:sldId id="341" r:id="rId3"/>
    <p:sldId id="343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A4B"/>
    <a:srgbClr val="434647"/>
    <a:srgbClr val="5C5F5F"/>
    <a:srgbClr val="484C4D"/>
    <a:srgbClr val="887735"/>
    <a:srgbClr val="8B7736"/>
    <a:srgbClr val="656766"/>
    <a:srgbClr val="9C9C9E"/>
    <a:srgbClr val="341C55"/>
    <a:srgbClr val="AEA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94701" autoAdjust="0"/>
  </p:normalViewPr>
  <p:slideViewPr>
    <p:cSldViewPr snapToGrid="0">
      <p:cViewPr varScale="1">
        <p:scale>
          <a:sx n="105" d="100"/>
          <a:sy n="105" d="100"/>
        </p:scale>
        <p:origin x="48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0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E8DBA71-E403-DD43-8C40-936F796DC1A3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8055B8-FB06-0E44-BEDD-93D4DB2AAEE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15DA174-83B7-0F42-A4C0-9F59FDEA7AAE}" type="datetimeFigureOut">
              <a:rPr lang="en-US"/>
              <a:pPr>
                <a:defRPr/>
              </a:pPr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7F1BCB-C60A-0E48-8DB5-23D6D10742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17" y="1016"/>
            <a:ext cx="12184777" cy="6855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22274" y="4632075"/>
            <a:ext cx="5741540" cy="61261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rgbClr val="484C4D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az-Latn-AZ" dirty="0"/>
              <a:t>TƏQDİMATIN ADI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077370" y="5277938"/>
            <a:ext cx="2138077" cy="517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00" b="0">
                <a:solidFill>
                  <a:srgbClr val="484C4D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az-Latn-AZ" dirty="0"/>
              <a:t>ALT BAŞLIQ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21F896-9049-4893-A25E-CB258FC283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7457" y="2053864"/>
            <a:ext cx="5888478" cy="13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6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9014" y="283897"/>
            <a:ext cx="7146476" cy="63305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rgbClr val="434647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az-Latn-AZ" dirty="0"/>
              <a:t>BAŞLIQ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769014" y="1265956"/>
            <a:ext cx="11267815" cy="4885461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rgbClr val="5C5F5F"/>
                </a:solidFill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pPr lvl="0"/>
            <a:r>
              <a:rPr lang="az-Latn-AZ" dirty="0"/>
              <a:t>Mətn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1220" y="6252754"/>
            <a:ext cx="788861" cy="499704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rgbClr val="4346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3B6FE20-F526-A443-8A48-A8874A55E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B0B195-FFE2-4EA6-AEC7-66672A18E5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8543" y="171856"/>
            <a:ext cx="2444191" cy="7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0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17" y="1016"/>
            <a:ext cx="12184777" cy="685596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306492" y="3186595"/>
            <a:ext cx="4413794" cy="55245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rgbClr val="474A4B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az-Latn-AZ" dirty="0"/>
              <a:t>TƏŞƏKKÜR EDİRİK!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 userDrawn="1"/>
        </p:nvSpPr>
        <p:spPr bwMode="auto">
          <a:xfrm>
            <a:off x="534246" y="2617454"/>
            <a:ext cx="3922184" cy="169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557213" indent="-214313" defTabSz="3429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857250" indent="-171450" defTabSz="3429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200150" indent="-171450" defTabSz="3429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1543050" indent="-171450" defTabSz="3429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0002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4574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371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AZ1000, Azərbaycan, Bakı,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en-US" altLang="x-none" sz="1300" dirty="0" err="1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Üzeyir</a:t>
            </a: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 </a:t>
            </a:r>
            <a:r>
              <a:rPr kumimoji="1" lang="en-US" altLang="x-none" sz="1300" dirty="0" err="1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Hacıbəyov</a:t>
            </a: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 </a:t>
            </a:r>
            <a:r>
              <a:rPr kumimoji="1" lang="en-US" altLang="x-none" sz="1300" dirty="0" err="1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küçəsi</a:t>
            </a: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 84, (</a:t>
            </a:r>
            <a:r>
              <a:rPr kumimoji="1" lang="en-US" altLang="x-none" sz="1300" dirty="0" err="1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Hökumət</a:t>
            </a: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 </a:t>
            </a:r>
            <a:r>
              <a:rPr kumimoji="1" lang="en-US" altLang="x-none" sz="1300" dirty="0" err="1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Evi</a:t>
            </a: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)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Tel.:   (+994 12) 599-76-00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ru-RU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         </a:t>
            </a: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(+994 12) 599-76-82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ru-RU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         </a:t>
            </a: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(+994 12) 599-76-83</a:t>
            </a:r>
            <a:endParaRPr kumimoji="1" lang="ru-RU" altLang="x-none" sz="1300" dirty="0">
              <a:latin typeface="Segoe UI" panose="020B0502040204020203" pitchFamily="34" charset="0"/>
              <a:ea typeface="Segoe UI Symbol" charset="0"/>
              <a:cs typeface="Segoe UI" panose="020B0502040204020203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kumimoji="1" lang="az-Latn-AZ" altLang="x-none" sz="1300" dirty="0">
              <a:latin typeface="Montserrat" panose="00000500000000000000" pitchFamily="50" charset="0"/>
              <a:ea typeface="Segoe UI Symbol" charset="0"/>
              <a:cs typeface="Segoe UI Symbo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E-</a:t>
            </a:r>
            <a:r>
              <a:rPr kumimoji="1" lang="en-US" altLang="x-none" sz="1300" dirty="0" err="1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poçt</a:t>
            </a: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: office@consumer.gov.az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en-US" altLang="x-none" sz="1300" dirty="0">
                <a:latin typeface="Segoe UI" panose="020B0502040204020203" pitchFamily="34" charset="0"/>
                <a:ea typeface="Segoe UI Symbol" charset="0"/>
                <a:cs typeface="Segoe UI" panose="020B0502040204020203" pitchFamily="34" charset="0"/>
              </a:rPr>
              <a:t>www.consumer.gov.az</a:t>
            </a:r>
          </a:p>
        </p:txBody>
      </p:sp>
    </p:spTree>
    <p:extLst>
      <p:ext uri="{BB962C8B-B14F-4D97-AF65-F5344CB8AC3E}">
        <p14:creationId xmlns:p14="http://schemas.microsoft.com/office/powerpoint/2010/main" val="19195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altLang="x-none" dirty="0"/>
              <a:t>TƏQDİMATIN 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az-Latn-AZ" dirty="0"/>
              <a:t>ALT BAŞLIQ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altLang="x-none" dirty="0"/>
              <a:t>BAŞLIQ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z-Latn-AZ" altLang="x-none" dirty="0"/>
              <a:t>Mətn</a:t>
            </a:r>
            <a:endParaRPr lang="x-none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6FE20-F526-A443-8A48-A8874A55E2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9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/>
              <a:t>TƏŞƏKKÜR EDİRİK!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794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</TotalTime>
  <Words>10</Words>
  <Application>Microsoft Office PowerPoint</Application>
  <PresentationFormat>Широкоэкранный</PresentationFormat>
  <Paragraphs>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Montserrat</vt:lpstr>
      <vt:lpstr>Segoe UI</vt:lpstr>
      <vt:lpstr>Verdana</vt:lpstr>
      <vt:lpstr>Custom Design</vt:lpstr>
      <vt:lpstr>TƏQDİMATIN ADI</vt:lpstr>
      <vt:lpstr>BAŞLIQ</vt:lpstr>
      <vt:lpstr>TƏŞƏKKÜR EDİRİK!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Ilham Aliyev</dc:creator>
  <cp:lastModifiedBy>Rafael Aliyev</cp:lastModifiedBy>
  <cp:revision>321</cp:revision>
  <cp:lastPrinted>2020-09-09T08:57:53Z</cp:lastPrinted>
  <dcterms:created xsi:type="dcterms:W3CDTF">2012-02-10T07:46:07Z</dcterms:created>
  <dcterms:modified xsi:type="dcterms:W3CDTF">2021-11-18T10:14:47Z</dcterms:modified>
</cp:coreProperties>
</file>