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346" r:id="rId2"/>
    <p:sldId id="347" r:id="rId3"/>
    <p:sldId id="34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560"/>
    <a:srgbClr val="6B6C6B"/>
    <a:srgbClr val="73746A"/>
    <a:srgbClr val="E6E6E6"/>
    <a:srgbClr val="887735"/>
    <a:srgbClr val="474A4B"/>
    <a:srgbClr val="434647"/>
    <a:srgbClr val="5C5F5F"/>
    <a:srgbClr val="484C4D"/>
    <a:srgbClr val="8B77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9" autoAdjust="0"/>
    <p:restoredTop sz="94701" autoAdjust="0"/>
  </p:normalViewPr>
  <p:slideViewPr>
    <p:cSldViewPr snapToGrid="0">
      <p:cViewPr varScale="1">
        <p:scale>
          <a:sx n="114" d="100"/>
          <a:sy n="114" d="100"/>
        </p:scale>
        <p:origin x="126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E8DBA71-E403-DD43-8C40-936F796DC1A3}" type="datetimeFigureOut">
              <a:rPr lang="en-US"/>
              <a:pPr>
                <a:defRPr/>
              </a:pPr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8055B8-FB06-0E44-BEDD-93D4DB2AAEE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15DA174-83B7-0F42-A4C0-9F59FDEA7AAE}" type="datetimeFigureOut">
              <a:rPr lang="en-US"/>
              <a:pPr>
                <a:defRPr/>
              </a:pPr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7F1BCB-C60A-0E48-8DB5-23D6D107429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 descr="Изображение выглядит как темный, знак, сидит,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C3FECBE7-A09C-41C7-865C-11C4DB3E9D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160"/>
            <a:ext cx="3749654" cy="368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EE41609-903F-4E1B-90D6-BF436531029F}"/>
              </a:ext>
            </a:extLst>
          </p:cNvPr>
          <p:cNvSpPr/>
          <p:nvPr userDrawn="1"/>
        </p:nvSpPr>
        <p:spPr>
          <a:xfrm>
            <a:off x="3067050" y="3933825"/>
            <a:ext cx="6057900" cy="36513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3155A43-84A3-4EA3-AE89-D117A097E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514" y="4216524"/>
            <a:ext cx="8594022" cy="608502"/>
          </a:xfrm>
          <a:prstGeom prst="rect">
            <a:avLst/>
          </a:prstGeom>
        </p:spPr>
        <p:txBody>
          <a:bodyPr anchor="b"/>
          <a:lstStyle>
            <a:lvl1pPr algn="ctr">
              <a:defRPr sz="3600" b="1">
                <a:solidFill>
                  <a:srgbClr val="7375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6310D24-9C90-4C35-9F40-E31277271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514" y="4825026"/>
            <a:ext cx="8594022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7375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11" name="Рисунок 3">
            <a:extLst>
              <a:ext uri="{FF2B5EF4-FFF2-40B4-BE49-F238E27FC236}">
                <a16:creationId xmlns:a16="http://schemas.microsoft.com/office/drawing/2014/main" id="{C7D1503C-B16C-4080-AA80-5C7ABF8B7D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592138"/>
            <a:ext cx="5238750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96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014" y="283897"/>
            <a:ext cx="9509760" cy="633053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73746A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 hasCustomPrompt="1"/>
          </p:nvPr>
        </p:nvSpPr>
        <p:spPr>
          <a:xfrm>
            <a:off x="769014" y="1415840"/>
            <a:ext cx="11267815" cy="4735577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baseline="0">
                <a:solidFill>
                  <a:srgbClr val="73746A"/>
                </a:solidFill>
                <a:latin typeface="Segoe UI" panose="020B0502040204020203" pitchFamily="34" charset="0"/>
                <a:ea typeface="Segoe UI Symbol" charset="0"/>
                <a:cs typeface="Segoe UI" panose="020B0502040204020203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az-Latn-AZ" dirty="0"/>
              <a:t>Mətn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1220" y="6252754"/>
            <a:ext cx="788861" cy="499704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rgbClr val="7375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BC6C467-A7BC-4145-A9E1-7AB23C75CE3C}"/>
              </a:ext>
            </a:extLst>
          </p:cNvPr>
          <p:cNvSpPr/>
          <p:nvPr userDrawn="1"/>
        </p:nvSpPr>
        <p:spPr>
          <a:xfrm>
            <a:off x="769014" y="1116073"/>
            <a:ext cx="9509760" cy="45719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C6FAB30-D202-47D2-81E0-B408BBB8DDBA}"/>
              </a:ext>
            </a:extLst>
          </p:cNvPr>
          <p:cNvSpPr/>
          <p:nvPr userDrawn="1"/>
        </p:nvSpPr>
        <p:spPr>
          <a:xfrm>
            <a:off x="769014" y="6506802"/>
            <a:ext cx="10515600" cy="45719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Рисунок 1">
            <a:extLst>
              <a:ext uri="{FF2B5EF4-FFF2-40B4-BE49-F238E27FC236}">
                <a16:creationId xmlns:a16="http://schemas.microsoft.com/office/drawing/2014/main" id="{CAB4FDEC-9139-4B2D-9221-DFF15D8CBF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0911" y="223883"/>
            <a:ext cx="1515227" cy="937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4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41273" y="3433334"/>
            <a:ext cx="5835727" cy="55245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rgbClr val="737560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2"/>
          <p:cNvSpPr txBox="1">
            <a:spLocks/>
          </p:cNvSpPr>
          <p:nvPr userDrawn="1"/>
        </p:nvSpPr>
        <p:spPr bwMode="auto">
          <a:xfrm>
            <a:off x="641273" y="4719593"/>
            <a:ext cx="2475307" cy="169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557213" indent="-214313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8572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2001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15430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0002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4574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29146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3718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 </a:t>
            </a: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Yusif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Safarov str.,</a:t>
            </a:r>
            <a:b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Baku, AZ1025, Azerbaijan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Tel.:</a:t>
            </a:r>
            <a:r>
              <a:rPr lang="en-US" sz="14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(+994 12) 490 24</a:t>
            </a:r>
            <a:r>
              <a:rPr lang="az-Latn-AZ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08</a:t>
            </a:r>
            <a:endParaRPr lang="az-Latn-AZ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Fax: (+994 12) 490 33 59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E-mail: office@emlak.gov.az</a:t>
            </a:r>
            <a:endParaRPr lang="az-Latn-AZ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www.emlak.gov.az</a:t>
            </a:r>
            <a:endParaRPr lang="ru-RU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24CC450-F9CE-44DC-96DD-C54BDD8BFD43}"/>
              </a:ext>
            </a:extLst>
          </p:cNvPr>
          <p:cNvSpPr/>
          <p:nvPr userDrawn="1"/>
        </p:nvSpPr>
        <p:spPr>
          <a:xfrm>
            <a:off x="742950" y="4600575"/>
            <a:ext cx="2193925" cy="36513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Рисунок 1" descr="Изображение выглядит как темный, знак, сидит,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2AE0BCDA-EF42-489D-A4DA-756ADA60B0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019939" y="0"/>
            <a:ext cx="5172061" cy="5079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5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19654-4425-4B4B-8C53-3AEA643BD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altLang="en-US" dirty="0"/>
              <a:t>HEAD</a:t>
            </a:r>
            <a:r>
              <a:rPr lang="en-US" altLang="en-US" dirty="0"/>
              <a:t>I</a:t>
            </a:r>
            <a:r>
              <a:rPr lang="az-Latn-AZ" altLang="en-US" dirty="0"/>
              <a:t>NG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5E9C82-32AB-4435-9069-02A3BAC84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178707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6492A-DADF-4F13-82F6-70E2102D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TITLE TEXT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F76679-BF9D-47A0-AADD-2023C4FE4A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Text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37769B-F6FD-4CC7-AC29-55941F5D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636B5-1093-4D1C-877A-89802D253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82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3475</TotalTime>
  <Words>11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Segoe UI</vt:lpstr>
      <vt:lpstr>Verdana</vt:lpstr>
      <vt:lpstr>Custom Design</vt:lpstr>
      <vt:lpstr>HEADING</vt:lpstr>
      <vt:lpstr>TITLE TEXT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 Aliyev</dc:creator>
  <cp:lastModifiedBy>Agharza Agharzayev</cp:lastModifiedBy>
  <cp:revision>325</cp:revision>
  <cp:lastPrinted>2020-09-09T08:57:53Z</cp:lastPrinted>
  <dcterms:created xsi:type="dcterms:W3CDTF">2012-02-10T07:46:07Z</dcterms:created>
  <dcterms:modified xsi:type="dcterms:W3CDTF">2021-01-13T08:30:53Z</dcterms:modified>
</cp:coreProperties>
</file>